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52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8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6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8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0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7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BD3D-CDE4-43A3-97E7-C50F7A6B17F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D352-D262-4676-90AE-ABD39BB43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</a:t>
            </a:r>
          </a:p>
          <a:p>
            <a:r>
              <a:rPr lang="en-US" sz="1400" smtClean="0"/>
              <a:t>Gradient stops:	5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130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102 / G: 0 / B: 143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0.64999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186 / G: 0 / B: 102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0.89999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0 / B: 0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130 / B: 0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020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10</a:t>
            </a:r>
          </a:p>
          <a:p>
            <a:r>
              <a:rPr lang="en-US" sz="1400" smtClean="0"/>
              <a:t>Gradient stops:	4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132 / G: 136 / B: 196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0.53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212 / G: 222 / B: 255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0.83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212 / G: 222 / B: 255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150 / G: 171 / B: 148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19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11</a:t>
            </a:r>
          </a:p>
          <a:p>
            <a:r>
              <a:rPr lang="en-US" sz="1400" smtClean="0"/>
              <a:t>Gradient stops:	3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221 / G: 235 / B: 207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156 / G: 184 / B: 110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21 / G: 107 / B: 19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17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12</a:t>
            </a:r>
          </a:p>
          <a:p>
            <a:r>
              <a:rPr lang="en-US" sz="1400" smtClean="0"/>
              <a:t>Gradient stops:	7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51 / G: 153 / B: 255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204 / B: 204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0.47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153 / G: 153 / B: 255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0.60001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46 / G: 103 / B: 146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0.71001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51 / G: 51 / B: 204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0.81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17 / G: 112 / B: 255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102 / B: 153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66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13</a:t>
            </a:r>
          </a:p>
          <a:p>
            <a:r>
              <a:rPr lang="en-US" sz="1400" smtClean="0"/>
              <a:t>Gradient stops:	6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251 / G: 234 / B: 199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0.17999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254 / G: 231 / B: 242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0.36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250 / G: 199 / B: 125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251 / G: 169 / B: 125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0.82001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251 / G: 212 / B: 156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254 / G: 231 / B: 242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445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14</a:t>
            </a:r>
          </a:p>
          <a:p>
            <a:r>
              <a:rPr lang="en-US" sz="1400" smtClean="0"/>
              <a:t>Gradient stops:	3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239 / B: 209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0.64999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240 / G: 235 / B: 213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209 / G: 195 / B: 159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845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15</a:t>
            </a:r>
          </a:p>
          <a:p>
            <a:r>
              <a:rPr lang="en-US" sz="1400" smtClean="0"/>
              <a:t>Gradient stops:	4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214 / G: 177 / B: 156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212 / G: 158 / B: 108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166 / G: 85 / B: 40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102 / G: 48 / B: 18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228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16</a:t>
            </a:r>
          </a:p>
          <a:p>
            <a:r>
              <a:rPr lang="en-US" sz="1400" smtClean="0"/>
              <a:t>Gradient stops:	7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166 / G: 3 / B: 171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0.21001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8 / G: 25 / B: 251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0.35001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26 / G: 141 / B: 72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0.52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0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0.73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238 / G: 63 / B: 23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0.88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232 / G: 23 / B: 102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166 / G: 3 / B: 171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569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17</a:t>
            </a:r>
          </a:p>
          <a:p>
            <a:r>
              <a:rPr lang="en-US" sz="1400" smtClean="0"/>
              <a:t>Gradient stops:	5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51 / B: 153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0.25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102 / B: 51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0.75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 / G: 167 / B: 143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51 / G: 102 / B: 255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25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18</a:t>
            </a:r>
          </a:p>
          <a:p>
            <a:r>
              <a:rPr lang="en-US" sz="1400" smtClean="0"/>
              <a:t>Gradient stops:	6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220 / B: 172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215 / B: 138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199 / G: 172 / B: 76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0.45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215 / B: 138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0.77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199 / G: 172 / B: 76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220 / B: 172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677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19</a:t>
            </a:r>
          </a:p>
          <a:p>
            <a:r>
              <a:rPr lang="en-US" sz="1400" smtClean="0"/>
              <a:t>Gradient stops:	8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251 / G: 228 / B: 174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189 / G: 146 / B: 42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0.21001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189 / G: 146 / B: 42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251 / G: 228 / B: 174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0.67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189 / G: 146 / B: 42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0.69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131 / G: 94 / B: 23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0.82001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162 / G: 137 / B: 73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250 / G: 227 / B: 183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751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</a:t>
            </a:r>
          </a:p>
          <a:p>
            <a:r>
              <a:rPr lang="en-US" sz="1400" smtClean="0"/>
              <a:t>Gradient stops:	6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64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64 / G: 0 / B: 64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0.75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143 / G: 0 / B: 64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0.89999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242 / G: 115 / B: 0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191 / B: 0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644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20</a:t>
            </a:r>
          </a:p>
          <a:p>
            <a:r>
              <a:rPr lang="en-US" sz="1400" smtClean="0"/>
              <a:t>Gradient stops:	8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130 / G: 86 / B: 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168 / B: 0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0.28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130 / G: 86 / B: 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0.42999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168 / B: 0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0.58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130 / G: 86 / B: 0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0.72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168 / B: 0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0.87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130 / G: 86 / B: 0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168 / B: 0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429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21</a:t>
            </a:r>
          </a:p>
          <a:p>
            <a:r>
              <a:rPr lang="en-US" sz="1400" smtClean="0"/>
              <a:t>Gradient stops:	9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31 / G: 31 / B: 31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0.17999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0.42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99 / G: 99 / B: 99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0.53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207 / G: 207 / B: 207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0.66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207 / G: 207 / B: 207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0.75999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31 / G: 31 / B: 31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0.78999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9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127 / G: 127 / B: 127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314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22</a:t>
            </a:r>
          </a:p>
          <a:p>
            <a:r>
              <a:rPr lang="en-US" sz="1400" smtClean="0"/>
              <a:t>Gradient stops:	8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203 / G: 203 / B: 203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95 / G: 95 / B: 95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0.21001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95 / G: 95 / B: 95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0.67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178 / G: 178 / B: 178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0.69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41 / G: 41 / B: 41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0.82001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119 / G: 119 / B: 119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234 / G: 234 / B: 234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75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23</a:t>
            </a:r>
          </a:p>
          <a:p>
            <a:r>
              <a:rPr lang="en-US" sz="1400" smtClean="0"/>
              <a:t>Gradient stops:	6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0.07001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230 / B: 230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0.32001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125 / G: 132 / B: 150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0.47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230 / B: 230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0.85001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125 / G: 132 / B: 150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230 / G: 230 / B: 230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492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24</a:t>
            </a:r>
          </a:p>
          <a:p>
            <a:r>
              <a:rPr lang="en-US" sz="1400" smtClean="0"/>
              <a:t>Gradient stops:	8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130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71 / B: 255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0.28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130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0.42999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71 / B: 255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0.58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130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0.72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71 / B: 255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0.87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130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71 / B: 255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725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3</a:t>
            </a:r>
          </a:p>
          <a:p>
            <a:r>
              <a:rPr lang="en-US" sz="1400" smtClean="0"/>
              <a:t>Gradient stops:	5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0 / B: 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0.39999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10 / G: 18 / B: 140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 / G: 28 / B: 199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0.88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112 / G: 5 / B: 212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140 / G: 61 / B: 145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38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4</a:t>
            </a:r>
          </a:p>
          <a:p>
            <a:r>
              <a:rPr lang="en-US" sz="1400" smtClean="0"/>
              <a:t>Gradient stops:	4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94 / G: 158 / B: 255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0.39999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133 / G: 194 / B: 255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196 / G: 214 / B: 235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235 / B: 250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776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5</a:t>
            </a:r>
          </a:p>
          <a:p>
            <a:r>
              <a:rPr lang="en-US" sz="1400" smtClean="0"/>
              <a:t>Gradient stops:	10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220 / G: 235 / B: 245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0.08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131 / G: 167 / B: 195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118 / G: 143 / B: 185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0.21001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131 / G: 167 / B: 195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0.52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255 / B: 255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0.56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156 / G: 101 / B: 99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0.58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128 / G: 48 / B: 45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0.71001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192 / G: 82 / B: 78</a:t>
            </a:r>
          </a:p>
          <a:p>
            <a:r>
              <a:rPr lang="en-US" sz="1400" smtClean="0"/>
              <a:t>Stop #:	9</a:t>
            </a:r>
          </a:p>
          <a:p>
            <a:r>
              <a:rPr lang="en-US" sz="1400" smtClean="0"/>
              <a:t>Position: 	0.94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235 / G: 218 / B: 212</a:t>
            </a:r>
          </a:p>
          <a:p>
            <a:r>
              <a:rPr lang="en-US" sz="1400" smtClean="0"/>
              <a:t>Stop #:	10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85 / G: 38 / B: 28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836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6</a:t>
            </a:r>
          </a:p>
          <a:p>
            <a:r>
              <a:rPr lang="en-US" sz="1400" smtClean="0"/>
              <a:t>Gradient stops:	8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252 / G: 159 / B: 203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248 / G: 176 / B: 73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0.21001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248 / G: 176 / B: 73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0.63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254 / G: 231 / B: 242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0.67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249 / G: 82 / B: 160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0.69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197 / G: 8 / B: 73</a:t>
            </a:r>
          </a:p>
          <a:p>
            <a:r>
              <a:rPr lang="en-US" sz="1400" smtClean="0"/>
              <a:t>Stop #:	7</a:t>
            </a:r>
          </a:p>
          <a:p>
            <a:r>
              <a:rPr lang="en-US" sz="1400" smtClean="0"/>
              <a:t>Position: 	0.82001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180 / G: 62 / B: 133</a:t>
            </a:r>
          </a:p>
          <a:p>
            <a:r>
              <a:rPr lang="en-US" sz="1400" smtClean="0"/>
              <a:t>Stop #:	8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248 / G: 176 / B: 73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107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7</a:t>
            </a:r>
          </a:p>
          <a:p>
            <a:r>
              <a:rPr lang="en-US" sz="1400" smtClean="0"/>
              <a:t>Gradient stops:	4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3 / G: 212 / B: 168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0.25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33 / G: 214 / B: 224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0.75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135 / B: 230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0 / G: 92 / B: 191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851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8</a:t>
            </a:r>
          </a:p>
          <a:p>
            <a:r>
              <a:rPr lang="en-US" sz="1400" smtClean="0"/>
              <a:t>Gradient stops:	6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204 / G: 204 / B: 255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0.17999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153 / G: 204 / B: 255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0.36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153 / G: 102 / B: 255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0.61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204 / G: 153 / B: 255</a:t>
            </a:r>
          </a:p>
          <a:p>
            <a:r>
              <a:rPr lang="en-US" sz="1400" smtClean="0"/>
              <a:t>Stop #:	5</a:t>
            </a:r>
          </a:p>
          <a:p>
            <a:r>
              <a:rPr lang="en-US" sz="1400" smtClean="0"/>
              <a:t>Position: 	0.82001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153 / G: 204 / B: 255</a:t>
            </a:r>
          </a:p>
          <a:p>
            <a:r>
              <a:rPr lang="en-US" sz="1400" smtClean="0"/>
              <a:t>Stop #:	6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204 / G: 204 / B: 255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20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/>
              <a:t>Gradient Type 9</a:t>
            </a:r>
          </a:p>
          <a:p>
            <a:r>
              <a:rPr lang="en-US" sz="1400" smtClean="0"/>
              <a:t>Gradient stops:	4</a:t>
            </a:r>
          </a:p>
          <a:p>
            <a:r>
              <a:rPr lang="en-US" sz="1400" smtClean="0"/>
              <a:t>Stop #:	1</a:t>
            </a:r>
          </a:p>
          <a:p>
            <a:r>
              <a:rPr lang="en-US" sz="1400" smtClean="0"/>
              <a:t>Position: 	0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242 / B: 0</a:t>
            </a:r>
          </a:p>
          <a:p>
            <a:r>
              <a:rPr lang="en-US" sz="1400" smtClean="0"/>
              <a:t>Stop #:	2</a:t>
            </a:r>
          </a:p>
          <a:p>
            <a:r>
              <a:rPr lang="en-US" sz="1400" smtClean="0"/>
              <a:t>Position: 	0.45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122 / B: 0</a:t>
            </a:r>
          </a:p>
          <a:p>
            <a:r>
              <a:rPr lang="en-US" sz="1400" smtClean="0"/>
              <a:t>Stop #:	3</a:t>
            </a:r>
          </a:p>
          <a:p>
            <a:r>
              <a:rPr lang="en-US" sz="1400" smtClean="0"/>
              <a:t>Position: 	0.7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255 / G: 3 / B: 0</a:t>
            </a:r>
          </a:p>
          <a:p>
            <a:r>
              <a:rPr lang="en-US" sz="1400" smtClean="0"/>
              <a:t>Stop #:	4</a:t>
            </a:r>
          </a:p>
          <a:p>
            <a:r>
              <a:rPr lang="en-US" sz="1400" smtClean="0"/>
              <a:t>Position: 	1</a:t>
            </a:r>
          </a:p>
          <a:p>
            <a:r>
              <a:rPr lang="en-US" sz="1400" smtClean="0"/>
              <a:t>Transparency: 	0</a:t>
            </a:r>
          </a:p>
          <a:p>
            <a:r>
              <a:rPr lang="en-US" sz="1400" smtClean="0"/>
              <a:t>Color RGB: 	R: 77 / G: 8 / B: 8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098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144</Words>
  <Application>Microsoft Office PowerPoint</Application>
  <PresentationFormat>On-screen Show (4:3)</PresentationFormat>
  <Paragraphs>624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Rindsberg</dc:creator>
  <cp:lastModifiedBy>Stephen Rindsberg</cp:lastModifiedBy>
  <cp:revision>15</cp:revision>
  <dcterms:created xsi:type="dcterms:W3CDTF">2017-04-24T18:40:44Z</dcterms:created>
  <dcterms:modified xsi:type="dcterms:W3CDTF">2017-04-24T22:20:49Z</dcterms:modified>
</cp:coreProperties>
</file>